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svg"/><Relationship Id="rId16" Type="http://schemas.openxmlformats.org/officeDocument/2006/relationships/slideLayout" Target="../slideLayouts/slideLayout4.xml"/><Relationship Id="rId1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pveogam/ucf101-frames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48013"/>
            <a:ext cx="7005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Video Action Recognition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751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Frame-Based Deep Learning Models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86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explores video action recognition using pre-extracted image frames, eliminating the need for direct video processing. We'll use sequential visual data to capture both appearance and motion cues.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956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13956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Spatial Features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88727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CNNs for individual frame analysis.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13956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413956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396859"/>
            <a:ext cx="3358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Temporal Dependencies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88727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RNNs (LSTM, GRU) to model frame sequences.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13956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413956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396859"/>
            <a:ext cx="3561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Comparison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88727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multiple architectures for optimal spatio-temporal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06567" y="2861548"/>
            <a:ext cx="35859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Spatio-Temporal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frame-based video action recognition.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2874" y="3586996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452807"/>
            <a:ext cx="3561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CNNs for Spatial Features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94322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 CNNs' role in extracting frame features.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9169" y="300656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087773"/>
            <a:ext cx="3312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RNNs for Temporal Data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578191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RNN variants (LSTM, GRU) for sequence modeling.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3117" y="4526161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722858"/>
            <a:ext cx="3846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 &amp; Implement Models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21327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CNN-only, RNN-based, and CNN-RNN hybrid architectures.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9169" y="6045756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Evaluate &amp; Justify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models and select the best architecture.</a:t>
            </a:r>
            <a:endParaRPr lang="en-US" sz="17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52874" y="546532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7594"/>
            <a:ext cx="6684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Dataset: UCF101 Frames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065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Download the dataset: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UCF101 Frames Dataset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24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action categories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up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 videos per category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training and evaluation.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089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1,000 videos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(10 categories × 100 videos).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737020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Tasks: Data Preparation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1233130" y="1635681"/>
            <a:ext cx="769263" cy="1492567"/>
          </a:xfrm>
          <a:prstGeom prst="roundRect">
            <a:avLst>
              <a:gd name="adj" fmla="val 360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73518" y="2201704"/>
            <a:ext cx="28836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194679" y="1827967"/>
            <a:ext cx="367212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Dataset Selection &amp; Sampling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2194679" y="2320647"/>
            <a:ext cx="4885849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10 action categories and sample 100 videos/category for a balanced dataset.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1233130" y="3320534"/>
            <a:ext cx="769263" cy="1492567"/>
          </a:xfrm>
          <a:prstGeom prst="roundRect">
            <a:avLst>
              <a:gd name="adj" fmla="val 360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473518" y="3886557"/>
            <a:ext cx="28836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2194679" y="3512820"/>
            <a:ext cx="460521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Data Understanding &amp; Preprocessing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2194679" y="4005501"/>
            <a:ext cx="4885849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frame sequences, resize/normalize frames, ensure consistent length, encode labels.</a:t>
            </a:r>
            <a:endParaRPr lang="en-US" sz="15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254" y="1635681"/>
            <a:ext cx="5847398" cy="58473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7355"/>
            <a:ext cx="10246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Tasks: Model Implementation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28124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001453"/>
            <a:ext cx="3364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Baseline Model (CNN)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49187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CNN for frame-level classification. Train on individual frames, evaluate performance.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28124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00145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Sequence Modeling (RNN Variants)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84620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CNN features, then use RNN, LSTM, GRU to model temporal dependencies.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28124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00145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5. CNN–RNN Hybrid Development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84620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CNN for spatial and RNN (LSTM/GRU) for temporal modeling. Compare with other models.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8480108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Tasks: Evaluation &amp; Analysis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130" y="1635681"/>
            <a:ext cx="5847398" cy="584739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7254" y="1635681"/>
            <a:ext cx="769263" cy="1800225"/>
          </a:xfrm>
          <a:prstGeom prst="roundRect">
            <a:avLst>
              <a:gd name="adj" fmla="val 360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97641" y="2355533"/>
            <a:ext cx="28836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518803" y="1827967"/>
            <a:ext cx="400621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6. Model Evaluation &amp; Comparison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518803" y="2320647"/>
            <a:ext cx="4885849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all models using accuracy, loss, and confusion matrix. Plot performance curves. Select and justify the best model.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557254" y="3628192"/>
            <a:ext cx="769263" cy="1492567"/>
          </a:xfrm>
          <a:prstGeom prst="roundRect">
            <a:avLst>
              <a:gd name="adj" fmla="val 360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97641" y="4194215"/>
            <a:ext cx="28836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8518803" y="3820478"/>
            <a:ext cx="398359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7. Results Visualization &amp; Analysis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518803" y="4313158"/>
            <a:ext cx="4885849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predictions, analyze misclassifications, and summarize insights from model comparisons.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6091118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Tasks: Conclusion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1233130" y="1635681"/>
            <a:ext cx="5847398" cy="1507808"/>
          </a:xfrm>
          <a:prstGeom prst="roundRect">
            <a:avLst>
              <a:gd name="adj" fmla="val 53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240750" y="1643301"/>
            <a:ext cx="5832158" cy="1492567"/>
          </a:xfrm>
          <a:prstGeom prst="roundRect">
            <a:avLst>
              <a:gd name="adj" fmla="val 5412"/>
            </a:avLst>
          </a:prstGeom>
          <a:solidFill>
            <a:srgbClr val="DADBF1"/>
          </a:solidFill>
          <a:ln/>
        </p:spPr>
      </p:sp>
      <p:sp>
        <p:nvSpPr>
          <p:cNvPr id="5" name="Text 3"/>
          <p:cNvSpPr/>
          <p:nvPr/>
        </p:nvSpPr>
        <p:spPr>
          <a:xfrm>
            <a:off x="1433036" y="1835587"/>
            <a:ext cx="343638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8. Conclusion &amp; Future Scope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433036" y="2328267"/>
            <a:ext cx="5159097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Summarize findings, discuss challenges, and suggest potential improvements for frame-based modeling.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233130" y="3359825"/>
            <a:ext cx="584739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233130" y="4148138"/>
            <a:ext cx="584739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aims to provide practical insights into deep learning-based video understanding and frame-level video analytics.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254" y="1635681"/>
            <a:ext cx="5847398" cy="58473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2026-01-14T08:49:05Z</dcterms:created>
  <dcterms:modified xsi:type="dcterms:W3CDTF">2026-01-14T08:49:05Z</dcterms:modified>
</cp:coreProperties>
</file>